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301" r:id="rId12"/>
    <p:sldId id="331" r:id="rId13"/>
    <p:sldId id="332" r:id="rId14"/>
    <p:sldId id="335" r:id="rId15"/>
    <p:sldId id="334" r:id="rId16"/>
    <p:sldId id="333" r:id="rId17"/>
    <p:sldId id="268" r:id="rId18"/>
    <p:sldId id="327" r:id="rId19"/>
    <p:sldId id="328" r:id="rId20"/>
    <p:sldId id="275" r:id="rId21"/>
    <p:sldId id="269" r:id="rId22"/>
    <p:sldId id="270" r:id="rId23"/>
    <p:sldId id="318" r:id="rId24"/>
    <p:sldId id="272" r:id="rId25"/>
    <p:sldId id="277" r:id="rId26"/>
    <p:sldId id="336" r:id="rId27"/>
    <p:sldId id="279" r:id="rId28"/>
    <p:sldId id="337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61A0EB"/>
    <a:srgbClr val="434C86"/>
    <a:srgbClr val="CBDCFF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167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07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480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324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248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129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60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673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380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2038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96</cp:revision>
  <dcterms:created xsi:type="dcterms:W3CDTF">2025-09-11T15:54:50Z</dcterms:created>
  <dcterms:modified xsi:type="dcterms:W3CDTF">2026-04-23T18:41:02Z</dcterms:modified>
</cp:coreProperties>
</file>